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332" y="-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F6ADC-B0B1-4926-9BA3-C8224EA9DA79}" type="datetimeFigureOut">
              <a:rPr lang="en-US" smtClean="0"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65BA9-29AE-4DB1-9837-43ABAF7F8B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33400" y="2743200"/>
            <a:ext cx="2895600" cy="1219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381000"/>
            <a:ext cx="3733800" cy="601980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9600" y="1371600"/>
            <a:ext cx="2743200" cy="10668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3400" y="685800"/>
            <a:ext cx="2895600" cy="18288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5800" y="1524000"/>
            <a:ext cx="2133600" cy="2425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" y="1828800"/>
            <a:ext cx="2133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33400" y="228600"/>
            <a:ext cx="38953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RHK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5800" y="561201"/>
            <a:ext cx="945965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RHK.fileHeader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751696" y="1477089"/>
            <a:ext cx="1035540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 smtClean="0"/>
              <a:t>RHK.fileHeader.object</a:t>
            </a:r>
            <a:r>
              <a:rPr lang="en-US" sz="800" dirty="0" smtClean="0"/>
              <a:t>(1)</a:t>
            </a:r>
            <a:endParaRPr 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1796178"/>
            <a:ext cx="1035540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 smtClean="0"/>
              <a:t>RHK.</a:t>
            </a:r>
            <a:r>
              <a:rPr lang="en-US" sz="800" dirty="0" err="1" smtClean="0"/>
              <a:t>fileHeader.</a:t>
            </a:r>
            <a:r>
              <a:rPr lang="en-US" sz="800" dirty="0" err="1" smtClean="0"/>
              <a:t>object</a:t>
            </a:r>
            <a:r>
              <a:rPr lang="en-US" sz="800" dirty="0" smtClean="0"/>
              <a:t>(2)</a:t>
            </a:r>
            <a:endParaRPr lang="en-US" sz="800" dirty="0"/>
          </a:p>
        </p:txBody>
      </p:sp>
      <p:sp>
        <p:nvSpPr>
          <p:cNvPr id="23" name="Rectangle 22"/>
          <p:cNvSpPr/>
          <p:nvPr/>
        </p:nvSpPr>
        <p:spPr>
          <a:xfrm>
            <a:off x="685800" y="2133600"/>
            <a:ext cx="2133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62000" y="2090741"/>
            <a:ext cx="1035540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 smtClean="0"/>
              <a:t>RHK.</a:t>
            </a:r>
            <a:r>
              <a:rPr lang="en-US" sz="800" dirty="0" err="1" smtClean="0"/>
              <a:t>fileHeader.</a:t>
            </a:r>
            <a:r>
              <a:rPr lang="en-US" sz="800" dirty="0" err="1" smtClean="0"/>
              <a:t>object</a:t>
            </a:r>
            <a:r>
              <a:rPr lang="en-US" sz="800" dirty="0" smtClean="0"/>
              <a:t>(3)</a:t>
            </a:r>
            <a:endParaRPr 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675996" y="2667000"/>
            <a:ext cx="1427891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RHK.pageIndexheader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609600" y="3429000"/>
            <a:ext cx="2743200" cy="457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52196" y="3352800"/>
            <a:ext cx="549831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/>
              <a:t>Object List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1263134"/>
            <a:ext cx="549831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/>
              <a:t>Object List</a:t>
            </a:r>
            <a:endParaRPr lang="en-US" sz="1000" dirty="0"/>
          </a:p>
        </p:txBody>
      </p:sp>
      <p:sp>
        <p:nvSpPr>
          <p:cNvPr id="30" name="Rectangle 29"/>
          <p:cNvSpPr/>
          <p:nvPr/>
        </p:nvSpPr>
        <p:spPr>
          <a:xfrm>
            <a:off x="685800" y="3581400"/>
            <a:ext cx="2133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51696" y="3552830"/>
            <a:ext cx="1360950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smtClean="0"/>
              <a:t>RHK. </a:t>
            </a:r>
            <a:r>
              <a:rPr lang="en-US" sz="800" dirty="0" err="1" smtClean="0"/>
              <a:t>pageIndexHeader.object</a:t>
            </a:r>
            <a:r>
              <a:rPr lang="en-US" sz="800" dirty="0" smtClean="0"/>
              <a:t>(1)</a:t>
            </a:r>
            <a:endParaRPr lang="en-US" sz="800" dirty="0"/>
          </a:p>
        </p:txBody>
      </p:sp>
      <p:sp>
        <p:nvSpPr>
          <p:cNvPr id="35" name="Rectangle 34"/>
          <p:cNvSpPr/>
          <p:nvPr/>
        </p:nvSpPr>
        <p:spPr>
          <a:xfrm>
            <a:off x="533400" y="4267200"/>
            <a:ext cx="2895600" cy="1981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675996" y="4191000"/>
            <a:ext cx="1319272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RHK.pageIndexArray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685800" y="4558098"/>
            <a:ext cx="2133600" cy="3187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751696" y="4495800"/>
            <a:ext cx="944169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/>
              <a:t>RHK.pageIndexArray</a:t>
            </a:r>
            <a:r>
              <a:rPr lang="en-US" sz="800" dirty="0"/>
              <a:t>(</a:t>
            </a:r>
            <a:r>
              <a:rPr lang="en-US" sz="800" dirty="0" err="1"/>
              <a:t>i</a:t>
            </a:r>
            <a:r>
              <a:rPr lang="en-US" sz="800" dirty="0"/>
              <a:t>)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62000" y="5167698"/>
            <a:ext cx="2057400" cy="1663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827896" y="5105400"/>
            <a:ext cx="793487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/>
              <a:t>RHK.pageHeader</a:t>
            </a:r>
            <a:r>
              <a:rPr lang="en-US" sz="800" dirty="0"/>
              <a:t>(</a:t>
            </a:r>
            <a:r>
              <a:rPr lang="en-US" sz="800" dirty="0" err="1"/>
              <a:t>i</a:t>
            </a:r>
            <a:r>
              <a:rPr lang="en-US" sz="800" dirty="0"/>
              <a:t>)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62000" y="5396298"/>
            <a:ext cx="2057400" cy="1663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27896" y="5334000"/>
            <a:ext cx="682879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/>
              <a:t>RHK.pageData</a:t>
            </a:r>
            <a:r>
              <a:rPr lang="en-US" sz="800" dirty="0"/>
              <a:t>(</a:t>
            </a:r>
            <a:r>
              <a:rPr lang="en-US" sz="800" dirty="0" err="1"/>
              <a:t>i</a:t>
            </a:r>
            <a:r>
              <a:rPr lang="en-US" sz="800" dirty="0"/>
              <a:t>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62000" y="5624898"/>
            <a:ext cx="2057400" cy="1663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827896" y="5562600"/>
            <a:ext cx="730969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/>
              <a:t>RHK.Thumbnail</a:t>
            </a:r>
            <a:r>
              <a:rPr lang="en-US" sz="800" dirty="0"/>
              <a:t>(</a:t>
            </a:r>
            <a:r>
              <a:rPr lang="en-US" sz="800" dirty="0" err="1"/>
              <a:t>i</a:t>
            </a:r>
            <a:r>
              <a:rPr lang="en-US" sz="800" dirty="0"/>
              <a:t>)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62000" y="5853498"/>
            <a:ext cx="2057400" cy="1663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827896" y="5791200"/>
            <a:ext cx="1037143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/>
              <a:t>RHK.ThumbnailHeader</a:t>
            </a:r>
            <a:r>
              <a:rPr lang="en-US" sz="800" dirty="0"/>
              <a:t>(</a:t>
            </a:r>
            <a:r>
              <a:rPr lang="en-US" sz="800" dirty="0" err="1"/>
              <a:t>i</a:t>
            </a:r>
            <a:r>
              <a:rPr lang="en-US" sz="800" dirty="0"/>
              <a:t>)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09600" y="4419600"/>
            <a:ext cx="2667000" cy="17526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69559" y="2909501"/>
            <a:ext cx="1578958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/>
              <a:t>RHK.pageIndexheader.pageCount</a:t>
            </a:r>
            <a:endParaRPr lang="en-US" sz="900" dirty="0"/>
          </a:p>
        </p:txBody>
      </p:sp>
      <p:sp>
        <p:nvSpPr>
          <p:cNvPr id="52" name="TextBox 51"/>
          <p:cNvSpPr txBox="1"/>
          <p:nvPr/>
        </p:nvSpPr>
        <p:spPr>
          <a:xfrm>
            <a:off x="762000" y="3061901"/>
            <a:ext cx="1803379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/>
              <a:t>RHK.pageIndexheader.objectListCount</a:t>
            </a:r>
            <a:endParaRPr lang="en-US" sz="900" dirty="0"/>
          </a:p>
        </p:txBody>
      </p:sp>
      <p:sp>
        <p:nvSpPr>
          <p:cNvPr id="53" name="Rectangle 52"/>
          <p:cNvSpPr/>
          <p:nvPr/>
        </p:nvSpPr>
        <p:spPr>
          <a:xfrm>
            <a:off x="685800" y="5029200"/>
            <a:ext cx="2438400" cy="10668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733434" y="852101"/>
            <a:ext cx="1469954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/>
              <a:t>RHK.fileHeader.totalPageCount</a:t>
            </a:r>
            <a:endParaRPr lang="en-US" sz="900" dirty="0"/>
          </a:p>
        </p:txBody>
      </p:sp>
      <p:sp>
        <p:nvSpPr>
          <p:cNvPr id="55" name="TextBox 54"/>
          <p:cNvSpPr txBox="1"/>
          <p:nvPr/>
        </p:nvSpPr>
        <p:spPr>
          <a:xfrm>
            <a:off x="733434" y="1004501"/>
            <a:ext cx="1476366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/>
              <a:t>RHK.fileHeader.objectListCount</a:t>
            </a:r>
            <a:endParaRPr lang="en-US" sz="900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2590800" y="31242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>
            <a:off x="2781300" y="32385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2819400" y="3352800"/>
            <a:ext cx="152400" cy="152400"/>
            <a:chOff x="4229104" y="2476496"/>
            <a:chExt cx="152400" cy="152400"/>
          </a:xfrm>
        </p:grpSpPr>
        <p:sp>
          <p:nvSpPr>
            <p:cNvPr id="77" name="Oval 76"/>
            <p:cNvSpPr/>
            <p:nvPr/>
          </p:nvSpPr>
          <p:spPr>
            <a:xfrm>
              <a:off x="4229104" y="2476496"/>
              <a:ext cx="152400" cy="152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/>
            <p:cNvCxnSpPr/>
            <p:nvPr/>
          </p:nvCxnSpPr>
          <p:spPr>
            <a:xfrm rot="16200000" flipH="1">
              <a:off x="4267200" y="2514600"/>
              <a:ext cx="76200" cy="762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4267200" y="2516188"/>
              <a:ext cx="76200" cy="746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Straight Connector 80"/>
          <p:cNvCxnSpPr/>
          <p:nvPr/>
        </p:nvCxnSpPr>
        <p:spPr>
          <a:xfrm>
            <a:off x="2219326" y="10668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5400000">
            <a:off x="2409826" y="11811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2447926" y="1295400"/>
            <a:ext cx="152400" cy="152400"/>
            <a:chOff x="4229104" y="2476496"/>
            <a:chExt cx="152400" cy="152400"/>
          </a:xfrm>
        </p:grpSpPr>
        <p:sp>
          <p:nvSpPr>
            <p:cNvPr id="84" name="Oval 83"/>
            <p:cNvSpPr/>
            <p:nvPr/>
          </p:nvSpPr>
          <p:spPr>
            <a:xfrm>
              <a:off x="4229104" y="2476496"/>
              <a:ext cx="152400" cy="152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5" name="Straight Connector 84"/>
            <p:cNvCxnSpPr/>
            <p:nvPr/>
          </p:nvCxnSpPr>
          <p:spPr>
            <a:xfrm rot="16200000" flipH="1">
              <a:off x="4267200" y="2514600"/>
              <a:ext cx="76200" cy="762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4267200" y="2516188"/>
              <a:ext cx="76200" cy="746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3048000" y="4343400"/>
            <a:ext cx="152400" cy="152400"/>
            <a:chOff x="4229104" y="2476496"/>
            <a:chExt cx="152400" cy="152400"/>
          </a:xfrm>
        </p:grpSpPr>
        <p:sp>
          <p:nvSpPr>
            <p:cNvPr id="88" name="Oval 87"/>
            <p:cNvSpPr/>
            <p:nvPr/>
          </p:nvSpPr>
          <p:spPr>
            <a:xfrm>
              <a:off x="4229104" y="2476496"/>
              <a:ext cx="152400" cy="152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Straight Connector 88"/>
            <p:cNvCxnSpPr/>
            <p:nvPr/>
          </p:nvCxnSpPr>
          <p:spPr>
            <a:xfrm rot="16200000" flipH="1">
              <a:off x="4267200" y="2514600"/>
              <a:ext cx="76200" cy="762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4267200" y="2516188"/>
              <a:ext cx="76200" cy="746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1" name="Straight Connector 90"/>
          <p:cNvCxnSpPr/>
          <p:nvPr/>
        </p:nvCxnSpPr>
        <p:spPr>
          <a:xfrm>
            <a:off x="2362200" y="2971800"/>
            <a:ext cx="762000" cy="1588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endCxn id="88" idx="0"/>
          </p:cNvCxnSpPr>
          <p:nvPr/>
        </p:nvCxnSpPr>
        <p:spPr>
          <a:xfrm rot="5400000">
            <a:off x="1409700" y="2628900"/>
            <a:ext cx="3429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2209800" y="914400"/>
            <a:ext cx="914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762000" y="4662101"/>
            <a:ext cx="1623842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/>
              <a:t>RHK.pageIndexArray</a:t>
            </a:r>
            <a:r>
              <a:rPr lang="en-US" sz="800" dirty="0"/>
              <a:t>(</a:t>
            </a:r>
            <a:r>
              <a:rPr lang="en-US" sz="800" dirty="0" err="1"/>
              <a:t>i</a:t>
            </a:r>
            <a:r>
              <a:rPr lang="en-US" sz="800" dirty="0"/>
              <a:t>).</a:t>
            </a:r>
            <a:r>
              <a:rPr lang="en-US" sz="800" dirty="0" err="1"/>
              <a:t>objectListCount</a:t>
            </a:r>
            <a:endParaRPr lang="en-US" sz="800" dirty="0"/>
          </a:p>
        </p:txBody>
      </p:sp>
      <p:cxnSp>
        <p:nvCxnSpPr>
          <p:cNvPr id="100" name="Straight Connector 99"/>
          <p:cNvCxnSpPr>
            <a:stCxn id="99" idx="3"/>
          </p:cNvCxnSpPr>
          <p:nvPr/>
        </p:nvCxnSpPr>
        <p:spPr>
          <a:xfrm>
            <a:off x="2385842" y="4723657"/>
            <a:ext cx="585958" cy="2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5400000">
            <a:off x="2857500" y="48387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oup 101"/>
          <p:cNvGrpSpPr/>
          <p:nvPr/>
        </p:nvGrpSpPr>
        <p:grpSpPr>
          <a:xfrm>
            <a:off x="2895600" y="4953000"/>
            <a:ext cx="152400" cy="152400"/>
            <a:chOff x="4229104" y="2476496"/>
            <a:chExt cx="152400" cy="152400"/>
          </a:xfrm>
        </p:grpSpPr>
        <p:sp>
          <p:nvSpPr>
            <p:cNvPr id="103" name="Oval 102"/>
            <p:cNvSpPr/>
            <p:nvPr/>
          </p:nvSpPr>
          <p:spPr>
            <a:xfrm>
              <a:off x="4229104" y="2476496"/>
              <a:ext cx="152400" cy="152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4" name="Straight Connector 103"/>
            <p:cNvCxnSpPr/>
            <p:nvPr/>
          </p:nvCxnSpPr>
          <p:spPr>
            <a:xfrm rot="16200000" flipH="1">
              <a:off x="4267200" y="2514600"/>
              <a:ext cx="76200" cy="762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4267200" y="2516188"/>
              <a:ext cx="76200" cy="746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685800" y="1585911"/>
            <a:ext cx="838200" cy="15240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r>
              <a:rPr lang="en-US" sz="600" dirty="0" smtClean="0">
                <a:solidFill>
                  <a:srgbClr val="92D050"/>
                </a:solidFill>
              </a:rPr>
              <a:t>Page Index Header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85800" y="1905000"/>
            <a:ext cx="533400" cy="15240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r>
              <a:rPr lang="en-US" sz="600" dirty="0" smtClean="0">
                <a:solidFill>
                  <a:srgbClr val="92D050"/>
                </a:solidFill>
              </a:rPr>
              <a:t>PRM Data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85800" y="2200274"/>
            <a:ext cx="609600" cy="15240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r>
              <a:rPr lang="en-US" sz="600" dirty="0" smtClean="0">
                <a:solidFill>
                  <a:srgbClr val="92D050"/>
                </a:solidFill>
              </a:rPr>
              <a:t>PRM Header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62000" y="3643311"/>
            <a:ext cx="762000" cy="15240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r>
              <a:rPr lang="en-US" sz="600" dirty="0" smtClean="0">
                <a:solidFill>
                  <a:srgbClr val="92D050"/>
                </a:solidFill>
              </a:rPr>
              <a:t>Page Index Array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990600" y="938215"/>
            <a:ext cx="6858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990600" y="3005133"/>
            <a:ext cx="6858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990600" y="4591044"/>
            <a:ext cx="6858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4267200" y="5170949"/>
            <a:ext cx="886781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pageHeader</a:t>
            </a:r>
            <a:r>
              <a:rPr lang="en-US" sz="1200" dirty="0" smtClean="0"/>
              <a:t>(</a:t>
            </a:r>
            <a:r>
              <a:rPr lang="en-US" sz="1200" dirty="0" err="1" smtClean="0"/>
              <a:t>i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122" name="TextBox 121"/>
          <p:cNvSpPr txBox="1"/>
          <p:nvPr/>
        </p:nvSpPr>
        <p:spPr>
          <a:xfrm>
            <a:off x="4267200" y="5386393"/>
            <a:ext cx="720005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pageData</a:t>
            </a:r>
            <a:r>
              <a:rPr lang="en-US" sz="1200" dirty="0" smtClean="0"/>
              <a:t>(</a:t>
            </a:r>
            <a:r>
              <a:rPr lang="en-US" sz="1200" dirty="0" err="1" smtClean="0"/>
              <a:t>i</a:t>
            </a:r>
            <a:r>
              <a:rPr lang="en-US" sz="1200" dirty="0"/>
              <a:t>)</a:t>
            </a:r>
          </a:p>
        </p:txBody>
      </p:sp>
      <p:cxnSp>
        <p:nvCxnSpPr>
          <p:cNvPr id="123" name="Straight Arrow Connector 122"/>
          <p:cNvCxnSpPr/>
          <p:nvPr/>
        </p:nvCxnSpPr>
        <p:spPr>
          <a:xfrm rot="10800000">
            <a:off x="3429000" y="2817811"/>
            <a:ext cx="304800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2743200" y="1676400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 flipH="1" flipV="1">
            <a:off x="3163094" y="2247900"/>
            <a:ext cx="1142206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743200" y="1905000"/>
            <a:ext cx="1524000" cy="158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743200" y="2209800"/>
            <a:ext cx="1524000" cy="158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2743200" y="5257800"/>
            <a:ext cx="1524000" cy="158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2743200" y="5486400"/>
            <a:ext cx="1524000" cy="158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743200" y="5715000"/>
            <a:ext cx="1524000" cy="158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2743200" y="5943600"/>
            <a:ext cx="1524000" cy="158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rot="5400000" flipH="1" flipV="1">
            <a:off x="3429000" y="4038600"/>
            <a:ext cx="609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2743200" y="3732212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 rot="10800000">
            <a:off x="3429001" y="4341812"/>
            <a:ext cx="304800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944905" y="5205415"/>
            <a:ext cx="798295" cy="92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600" dirty="0" err="1" smtClean="0"/>
              <a:t>RHK.pageHeader</a:t>
            </a:r>
            <a:r>
              <a:rPr lang="en-US" sz="600" dirty="0" smtClean="0"/>
              <a:t>(</a:t>
            </a:r>
            <a:r>
              <a:rPr lang="en-US" sz="600" dirty="0" err="1"/>
              <a:t>i</a:t>
            </a:r>
            <a:r>
              <a:rPr lang="en-US" sz="600" dirty="0" smtClean="0"/>
              <a:t>).offset</a:t>
            </a:r>
            <a:endParaRPr lang="en-US" sz="600" dirty="0"/>
          </a:p>
        </p:txBody>
      </p:sp>
      <p:sp>
        <p:nvSpPr>
          <p:cNvPr id="153" name="TextBox 152"/>
          <p:cNvSpPr txBox="1"/>
          <p:nvPr/>
        </p:nvSpPr>
        <p:spPr>
          <a:xfrm>
            <a:off x="2026657" y="5429252"/>
            <a:ext cx="716543" cy="92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600" dirty="0" err="1" smtClean="0"/>
              <a:t>RHK.pageData</a:t>
            </a:r>
            <a:r>
              <a:rPr lang="en-US" sz="600" dirty="0" smtClean="0"/>
              <a:t>(</a:t>
            </a:r>
            <a:r>
              <a:rPr lang="en-US" sz="600" dirty="0" err="1"/>
              <a:t>i</a:t>
            </a:r>
            <a:r>
              <a:rPr lang="en-US" sz="600" dirty="0" smtClean="0"/>
              <a:t>).offset</a:t>
            </a:r>
            <a:endParaRPr lang="en-US" sz="600" dirty="0"/>
          </a:p>
        </p:txBody>
      </p:sp>
      <p:sp>
        <p:nvSpPr>
          <p:cNvPr id="154" name="TextBox 153"/>
          <p:cNvSpPr txBox="1"/>
          <p:nvPr/>
        </p:nvSpPr>
        <p:spPr>
          <a:xfrm>
            <a:off x="1996201" y="5660771"/>
            <a:ext cx="746999" cy="92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600" dirty="0" err="1" smtClean="0"/>
              <a:t>RHK.Thumbnail</a:t>
            </a:r>
            <a:r>
              <a:rPr lang="en-US" sz="600" dirty="0" smtClean="0"/>
              <a:t>(</a:t>
            </a:r>
            <a:r>
              <a:rPr lang="en-US" sz="600" dirty="0" err="1" smtClean="0"/>
              <a:t>i</a:t>
            </a:r>
            <a:r>
              <a:rPr lang="en-US" sz="600" dirty="0" smtClean="0"/>
              <a:t>).offset</a:t>
            </a:r>
            <a:endParaRPr lang="en-US" sz="600" dirty="0"/>
          </a:p>
        </p:txBody>
      </p:sp>
      <p:sp>
        <p:nvSpPr>
          <p:cNvPr id="155" name="TextBox 154"/>
          <p:cNvSpPr txBox="1"/>
          <p:nvPr/>
        </p:nvSpPr>
        <p:spPr>
          <a:xfrm>
            <a:off x="1996201" y="5891215"/>
            <a:ext cx="746999" cy="92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600" dirty="0" err="1" smtClean="0"/>
              <a:t>RHK.Thumbnail</a:t>
            </a:r>
            <a:r>
              <a:rPr lang="en-US" sz="600" dirty="0" smtClean="0"/>
              <a:t>(</a:t>
            </a:r>
            <a:r>
              <a:rPr lang="en-US" sz="600" dirty="0" err="1" smtClean="0"/>
              <a:t>i</a:t>
            </a:r>
            <a:r>
              <a:rPr lang="en-US" sz="600" dirty="0" smtClean="0"/>
              <a:t>).offset</a:t>
            </a:r>
            <a:endParaRPr lang="en-US" sz="600" dirty="0"/>
          </a:p>
        </p:txBody>
      </p:sp>
      <p:sp>
        <p:nvSpPr>
          <p:cNvPr id="160" name="TextBox 159"/>
          <p:cNvSpPr txBox="1"/>
          <p:nvPr/>
        </p:nvSpPr>
        <p:spPr>
          <a:xfrm>
            <a:off x="1524000" y="3689089"/>
            <a:ext cx="1219200" cy="92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/>
              <a:t>RHK. </a:t>
            </a:r>
            <a:r>
              <a:rPr lang="en-US" sz="600" dirty="0" err="1" smtClean="0"/>
              <a:t>pageIndexHeader.object</a:t>
            </a:r>
            <a:r>
              <a:rPr lang="en-US" sz="600" dirty="0" smtClean="0"/>
              <a:t>(1).offset</a:t>
            </a:r>
            <a:endParaRPr lang="en-US" sz="600" dirty="0"/>
          </a:p>
        </p:txBody>
      </p:sp>
      <p:sp>
        <p:nvSpPr>
          <p:cNvPr id="168" name="TextBox 167"/>
          <p:cNvSpPr txBox="1"/>
          <p:nvPr/>
        </p:nvSpPr>
        <p:spPr>
          <a:xfrm>
            <a:off x="762000" y="4920734"/>
            <a:ext cx="549831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/>
              <a:t>Object List</a:t>
            </a:r>
            <a:endParaRPr lang="en-US" sz="1000" dirty="0"/>
          </a:p>
        </p:txBody>
      </p:sp>
      <p:sp>
        <p:nvSpPr>
          <p:cNvPr id="169" name="TextBox 168"/>
          <p:cNvSpPr txBox="1"/>
          <p:nvPr/>
        </p:nvSpPr>
        <p:spPr>
          <a:xfrm>
            <a:off x="1676400" y="1628779"/>
            <a:ext cx="1066800" cy="92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/>
              <a:t>RHK. </a:t>
            </a:r>
            <a:r>
              <a:rPr lang="en-US" sz="600" dirty="0" err="1" smtClean="0"/>
              <a:t>fileHeader.object</a:t>
            </a:r>
            <a:r>
              <a:rPr lang="en-US" sz="600" dirty="0" smtClean="0"/>
              <a:t>(1). offset</a:t>
            </a:r>
            <a:endParaRPr lang="en-US" sz="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685800" y="6629400"/>
            <a:ext cx="2133600" cy="152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09600" y="6477000"/>
            <a:ext cx="2590800" cy="1905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04800" y="228600"/>
            <a:ext cx="3733800" cy="952500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76200"/>
            <a:ext cx="11426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dirty="0" err="1"/>
              <a:t>pageHeader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957501"/>
            <a:ext cx="1333698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/>
              <a:t>pageHeader.objectListCount</a:t>
            </a:r>
            <a:endParaRPr lang="en-US" sz="9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676400" y="608012"/>
            <a:ext cx="1295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2630091" y="6210697"/>
            <a:ext cx="37941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33400" y="6324600"/>
            <a:ext cx="2743200" cy="21336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5996" y="6248400"/>
            <a:ext cx="658706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Object List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51696" y="6567101"/>
            <a:ext cx="913712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 smtClean="0"/>
              <a:t>pageHeader.object</a:t>
            </a:r>
            <a:r>
              <a:rPr lang="en-US" sz="800" dirty="0" smtClean="0"/>
              <a:t>(</a:t>
            </a:r>
            <a:r>
              <a:rPr lang="en-US" sz="800" dirty="0"/>
              <a:t>1</a:t>
            </a:r>
            <a:r>
              <a:rPr lang="en-US" sz="900" dirty="0" smtClean="0"/>
              <a:t>)</a:t>
            </a:r>
            <a:endParaRPr lang="en-US" sz="9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743200" y="6400800"/>
            <a:ext cx="152400" cy="152400"/>
            <a:chOff x="4229104" y="2476496"/>
            <a:chExt cx="152400" cy="152400"/>
          </a:xfrm>
        </p:grpSpPr>
        <p:sp>
          <p:nvSpPr>
            <p:cNvPr id="12" name="Oval 11"/>
            <p:cNvSpPr/>
            <p:nvPr/>
          </p:nvSpPr>
          <p:spPr>
            <a:xfrm>
              <a:off x="4229104" y="2476496"/>
              <a:ext cx="152400" cy="152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16200000" flipH="1">
              <a:off x="4267200" y="2514600"/>
              <a:ext cx="76200" cy="762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4267200" y="2516188"/>
              <a:ext cx="76200" cy="746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533400" y="547301"/>
            <a:ext cx="1147750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/>
              <a:t>pageHeader.stringCount</a:t>
            </a:r>
            <a:endParaRPr lang="en-US" sz="9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1828800" y="6019800"/>
            <a:ext cx="990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90600" y="656748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31" name="Rectangle 30"/>
          <p:cNvSpPr/>
          <p:nvPr/>
        </p:nvSpPr>
        <p:spPr>
          <a:xfrm>
            <a:off x="533400" y="8686006"/>
            <a:ext cx="2743200" cy="91519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75996" y="8609806"/>
            <a:ext cx="713850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Text Strings</a:t>
            </a:r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609600" y="8838406"/>
            <a:ext cx="2590800" cy="68659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85800" y="8962231"/>
            <a:ext cx="2133600" cy="3817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51696" y="9005501"/>
            <a:ext cx="599523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smtClean="0"/>
              <a:t>String length</a:t>
            </a:r>
            <a:endParaRPr lang="en-US" sz="9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2895600" y="8762206"/>
            <a:ext cx="152400" cy="152400"/>
            <a:chOff x="4229104" y="2476496"/>
            <a:chExt cx="152400" cy="152400"/>
          </a:xfrm>
        </p:grpSpPr>
        <p:sp>
          <p:nvSpPr>
            <p:cNvPr id="37" name="Oval 36"/>
            <p:cNvSpPr/>
            <p:nvPr/>
          </p:nvSpPr>
          <p:spPr>
            <a:xfrm>
              <a:off x="4229104" y="2476496"/>
              <a:ext cx="152400" cy="152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 rot="16200000" flipH="1">
              <a:off x="4267200" y="2514600"/>
              <a:ext cx="76200" cy="762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4267200" y="2516188"/>
              <a:ext cx="76200" cy="746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990600" y="916305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51696" y="9171784"/>
            <a:ext cx="439223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strData</a:t>
            </a:r>
            <a:r>
              <a:rPr lang="en-US" sz="900" dirty="0" smtClean="0"/>
              <a:t>(</a:t>
            </a:r>
            <a:r>
              <a:rPr lang="en-US" sz="900" dirty="0" err="1" smtClean="0"/>
              <a:t>i</a:t>
            </a:r>
            <a:r>
              <a:rPr lang="en-US" sz="900" dirty="0" smtClean="0"/>
              <a:t>)</a:t>
            </a:r>
            <a:endParaRPr lang="en-US" sz="900" dirty="0"/>
          </a:p>
        </p:txBody>
      </p:sp>
      <p:cxnSp>
        <p:nvCxnSpPr>
          <p:cNvPr id="43" name="Straight Arrow Connector 42"/>
          <p:cNvCxnSpPr>
            <a:endCxn id="37" idx="0"/>
          </p:cNvCxnSpPr>
          <p:nvPr/>
        </p:nvCxnSpPr>
        <p:spPr>
          <a:xfrm rot="5400000">
            <a:off x="-1104503" y="4685903"/>
            <a:ext cx="815260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85800" y="7391400"/>
            <a:ext cx="2133600" cy="9144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noAutofit/>
          </a:bodyPr>
          <a:lstStyle/>
          <a:p>
            <a:r>
              <a:rPr lang="en-US" sz="600" u="sng" dirty="0" smtClean="0">
                <a:solidFill>
                  <a:srgbClr val="92D050"/>
                </a:solidFill>
              </a:rPr>
              <a:t>8 objects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1. String Data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2. Image Drift header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3. Image Drift Data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4. Spec Drift Header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5. Spectral Drift Data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6. Color Info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7. Tip-track Info Header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8. Tip-track Data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62000" y="25241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33400" y="699701"/>
            <a:ext cx="1093248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pageHeader.pageType</a:t>
            </a:r>
            <a:endParaRPr lang="en-US" sz="900" dirty="0"/>
          </a:p>
        </p:txBody>
      </p:sp>
      <p:sp>
        <p:nvSpPr>
          <p:cNvPr id="58" name="TextBox 57"/>
          <p:cNvSpPr txBox="1"/>
          <p:nvPr/>
        </p:nvSpPr>
        <p:spPr>
          <a:xfrm>
            <a:off x="533400" y="871533"/>
            <a:ext cx="2133600" cy="16002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noAutofit/>
          </a:bodyPr>
          <a:lstStyle/>
          <a:p>
            <a:r>
              <a:rPr lang="en-US" sz="600" u="sng" dirty="0" err="1" smtClean="0">
                <a:solidFill>
                  <a:srgbClr val="92D050"/>
                </a:solidFill>
              </a:rPr>
              <a:t>pageType</a:t>
            </a:r>
            <a:endParaRPr lang="en-US" sz="600" u="sng" dirty="0" smtClean="0">
              <a:solidFill>
                <a:srgbClr val="92D050"/>
              </a:solidFill>
            </a:endParaRPr>
          </a:p>
          <a:p>
            <a:r>
              <a:rPr lang="en-US" sz="600" dirty="0" smtClean="0">
                <a:solidFill>
                  <a:srgbClr val="92D050"/>
                </a:solidFill>
              </a:rPr>
              <a:t>…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1. topographic image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2. current image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…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10. IV spectra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11. image IV 4x4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12. image IV 8x8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13. image IV 16x16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14. image IV 32x32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15. image IV center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16. image interactive spectra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…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17. IZ spectra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…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23. image IV 64x64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…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62000" y="2278616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533400" y="2590800"/>
            <a:ext cx="1000274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pageHeader.lineType</a:t>
            </a:r>
            <a:endParaRPr lang="en-US" sz="900" dirty="0"/>
          </a:p>
        </p:txBody>
      </p:sp>
      <p:sp>
        <p:nvSpPr>
          <p:cNvPr id="61" name="TextBox 60"/>
          <p:cNvSpPr txBox="1"/>
          <p:nvPr/>
        </p:nvSpPr>
        <p:spPr>
          <a:xfrm>
            <a:off x="533400" y="2757489"/>
            <a:ext cx="2133600" cy="6096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noAutofit/>
          </a:bodyPr>
          <a:lstStyle/>
          <a:p>
            <a:r>
              <a:rPr lang="en-US" sz="600" u="sng" dirty="0" err="1" smtClean="0">
                <a:solidFill>
                  <a:srgbClr val="92D050"/>
                </a:solidFill>
              </a:rPr>
              <a:t>lineType</a:t>
            </a:r>
            <a:endParaRPr lang="en-US" sz="600" dirty="0">
              <a:solidFill>
                <a:srgbClr val="92D050"/>
              </a:solidFill>
            </a:endParaRPr>
          </a:p>
          <a:p>
            <a:r>
              <a:rPr lang="en-US" sz="600" dirty="0" smtClean="0">
                <a:solidFill>
                  <a:srgbClr val="92D050"/>
                </a:solidFill>
              </a:rPr>
              <a:t>0. not a line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…</a:t>
            </a:r>
          </a:p>
          <a:p>
            <a:r>
              <a:rPr lang="en-US" sz="600" dirty="0">
                <a:solidFill>
                  <a:srgbClr val="92D050"/>
                </a:solidFill>
              </a:rPr>
              <a:t>7</a:t>
            </a:r>
            <a:r>
              <a:rPr lang="en-US" sz="600" dirty="0" smtClean="0">
                <a:solidFill>
                  <a:srgbClr val="92D050"/>
                </a:solidFill>
              </a:rPr>
              <a:t>. IV spectra</a:t>
            </a:r>
          </a:p>
          <a:p>
            <a:r>
              <a:rPr lang="en-US" sz="600" dirty="0">
                <a:solidFill>
                  <a:srgbClr val="92D050"/>
                </a:solidFill>
              </a:rPr>
              <a:t>8</a:t>
            </a:r>
            <a:r>
              <a:rPr lang="en-US" sz="600" dirty="0" smtClean="0">
                <a:solidFill>
                  <a:srgbClr val="92D050"/>
                </a:solidFill>
              </a:rPr>
              <a:t>. IZ spectra</a:t>
            </a:r>
          </a:p>
          <a:p>
            <a:r>
              <a:rPr lang="en-US" sz="600" dirty="0" smtClean="0">
                <a:solidFill>
                  <a:srgbClr val="92D050"/>
                </a:solidFill>
              </a:rPr>
              <a:t>…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33400" y="3429000"/>
            <a:ext cx="649217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pageHeader.x</a:t>
            </a:r>
            <a:endParaRPr lang="en-US" sz="900" dirty="0"/>
          </a:p>
        </p:txBody>
      </p:sp>
      <p:sp>
        <p:nvSpPr>
          <p:cNvPr id="63" name="TextBox 62"/>
          <p:cNvSpPr txBox="1"/>
          <p:nvPr/>
        </p:nvSpPr>
        <p:spPr>
          <a:xfrm>
            <a:off x="533400" y="3581400"/>
            <a:ext cx="652423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pageHeader.y</a:t>
            </a:r>
            <a:endParaRPr lang="en-US" sz="900" dirty="0"/>
          </a:p>
        </p:txBody>
      </p:sp>
      <p:sp>
        <p:nvSpPr>
          <p:cNvPr id="64" name="TextBox 63"/>
          <p:cNvSpPr txBox="1"/>
          <p:nvPr/>
        </p:nvSpPr>
        <p:spPr>
          <a:xfrm>
            <a:off x="533400" y="3733800"/>
            <a:ext cx="868828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pageHeader.width</a:t>
            </a:r>
            <a:endParaRPr lang="en-US" sz="900" dirty="0"/>
          </a:p>
        </p:txBody>
      </p:sp>
      <p:sp>
        <p:nvSpPr>
          <p:cNvPr id="65" name="TextBox 64"/>
          <p:cNvSpPr txBox="1"/>
          <p:nvPr/>
        </p:nvSpPr>
        <p:spPr>
          <a:xfrm>
            <a:off x="533400" y="3886200"/>
            <a:ext cx="899285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pageHeader.height</a:t>
            </a:r>
            <a:endParaRPr lang="en-US" sz="900" dirty="0"/>
          </a:p>
        </p:txBody>
      </p:sp>
      <p:sp>
        <p:nvSpPr>
          <p:cNvPr id="66" name="TextBox 65"/>
          <p:cNvSpPr txBox="1"/>
          <p:nvPr/>
        </p:nvSpPr>
        <p:spPr>
          <a:xfrm>
            <a:off x="1524000" y="3429000"/>
            <a:ext cx="1143000" cy="6096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noAutofit/>
          </a:bodyPr>
          <a:lstStyle/>
          <a:p>
            <a:r>
              <a:rPr lang="en-US" sz="600" u="sng" dirty="0" smtClean="0">
                <a:solidFill>
                  <a:srgbClr val="92D050"/>
                </a:solidFill>
              </a:rPr>
              <a:t>width</a:t>
            </a:r>
            <a:r>
              <a:rPr lang="en-US" sz="600" dirty="0" smtClean="0">
                <a:solidFill>
                  <a:srgbClr val="92D050"/>
                </a:solidFill>
              </a:rPr>
              <a:t> points in x or spectra/line</a:t>
            </a:r>
          </a:p>
          <a:p>
            <a:r>
              <a:rPr lang="en-US" sz="600" u="sng" dirty="0" smtClean="0">
                <a:solidFill>
                  <a:srgbClr val="92D050"/>
                </a:solidFill>
              </a:rPr>
              <a:t>height</a:t>
            </a:r>
            <a:r>
              <a:rPr lang="en-US" sz="600" dirty="0" smtClean="0">
                <a:solidFill>
                  <a:srgbClr val="92D050"/>
                </a:solidFill>
              </a:rPr>
              <a:t> points in y or number of spectra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33400" y="4128701"/>
            <a:ext cx="807913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pageHeader.scan</a:t>
            </a:r>
            <a:endParaRPr lang="en-US" sz="900" dirty="0"/>
          </a:p>
        </p:txBody>
      </p:sp>
      <p:sp>
        <p:nvSpPr>
          <p:cNvPr id="68" name="TextBox 67"/>
          <p:cNvSpPr txBox="1"/>
          <p:nvPr/>
        </p:nvSpPr>
        <p:spPr>
          <a:xfrm>
            <a:off x="762000" y="382428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533400" y="4357301"/>
            <a:ext cx="891270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pageHeader.Xscale</a:t>
            </a:r>
            <a:endParaRPr lang="en-US" sz="900" dirty="0"/>
          </a:p>
        </p:txBody>
      </p:sp>
      <p:sp>
        <p:nvSpPr>
          <p:cNvPr id="70" name="TextBox 69"/>
          <p:cNvSpPr txBox="1"/>
          <p:nvPr/>
        </p:nvSpPr>
        <p:spPr>
          <a:xfrm>
            <a:off x="533400" y="4509701"/>
            <a:ext cx="888064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pageHeader.Yscale</a:t>
            </a:r>
            <a:endParaRPr lang="en-US" sz="900" dirty="0"/>
          </a:p>
        </p:txBody>
      </p:sp>
      <p:sp>
        <p:nvSpPr>
          <p:cNvPr id="71" name="TextBox 70"/>
          <p:cNvSpPr txBox="1"/>
          <p:nvPr/>
        </p:nvSpPr>
        <p:spPr>
          <a:xfrm>
            <a:off x="533400" y="4662101"/>
            <a:ext cx="886461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pageHeader.Zscale</a:t>
            </a:r>
            <a:endParaRPr lang="en-US" sz="900" dirty="0"/>
          </a:p>
        </p:txBody>
      </p:sp>
      <p:sp>
        <p:nvSpPr>
          <p:cNvPr id="72" name="TextBox 71"/>
          <p:cNvSpPr txBox="1"/>
          <p:nvPr/>
        </p:nvSpPr>
        <p:spPr>
          <a:xfrm>
            <a:off x="762000" y="4064557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1524000" y="4343400"/>
            <a:ext cx="1143000" cy="4572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noAutofit/>
          </a:bodyPr>
          <a:lstStyle/>
          <a:p>
            <a:r>
              <a:rPr lang="en-US" sz="600" u="sng" dirty="0" err="1" smtClean="0">
                <a:solidFill>
                  <a:srgbClr val="92D050"/>
                </a:solidFill>
              </a:rPr>
              <a:t>Xscale</a:t>
            </a:r>
            <a:r>
              <a:rPr lang="en-US" sz="600" dirty="0" smtClean="0">
                <a:solidFill>
                  <a:srgbClr val="92D050"/>
                </a:solidFill>
              </a:rPr>
              <a:t> per pixel or spectra abscissa (x) axis</a:t>
            </a:r>
          </a:p>
          <a:p>
            <a:r>
              <a:rPr lang="en-US" sz="600" u="sng" dirty="0" err="1" smtClean="0">
                <a:solidFill>
                  <a:srgbClr val="92D050"/>
                </a:solidFill>
              </a:rPr>
              <a:t>Zscale</a:t>
            </a:r>
            <a:r>
              <a:rPr lang="en-US" sz="600" dirty="0" smtClean="0">
                <a:solidFill>
                  <a:srgbClr val="92D050"/>
                </a:solidFill>
              </a:rPr>
              <a:t> per pixel or spectra ordinate (y) axis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33400" y="4890701"/>
            <a:ext cx="931345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pageHeader.Xoffset</a:t>
            </a:r>
            <a:endParaRPr lang="en-US" sz="900" dirty="0"/>
          </a:p>
        </p:txBody>
      </p:sp>
      <p:sp>
        <p:nvSpPr>
          <p:cNvPr id="75" name="TextBox 74"/>
          <p:cNvSpPr txBox="1"/>
          <p:nvPr/>
        </p:nvSpPr>
        <p:spPr>
          <a:xfrm>
            <a:off x="533400" y="5043101"/>
            <a:ext cx="928139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pageHeader.Yoffset</a:t>
            </a:r>
            <a:endParaRPr lang="en-US" sz="900" dirty="0"/>
          </a:p>
        </p:txBody>
      </p:sp>
      <p:sp>
        <p:nvSpPr>
          <p:cNvPr id="76" name="TextBox 75"/>
          <p:cNvSpPr txBox="1"/>
          <p:nvPr/>
        </p:nvSpPr>
        <p:spPr>
          <a:xfrm>
            <a:off x="533400" y="5195501"/>
            <a:ext cx="926536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pageHeader.Zoffset</a:t>
            </a:r>
            <a:endParaRPr lang="en-US" sz="900" dirty="0"/>
          </a:p>
        </p:txBody>
      </p:sp>
      <p:sp>
        <p:nvSpPr>
          <p:cNvPr id="77" name="TextBox 76"/>
          <p:cNvSpPr txBox="1"/>
          <p:nvPr/>
        </p:nvSpPr>
        <p:spPr>
          <a:xfrm>
            <a:off x="762000" y="4597957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62000" y="5121831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533400" y="5424101"/>
            <a:ext cx="788677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pageHeader.Bias</a:t>
            </a:r>
            <a:endParaRPr lang="en-US" sz="900" dirty="0"/>
          </a:p>
        </p:txBody>
      </p:sp>
      <p:sp>
        <p:nvSpPr>
          <p:cNvPr id="80" name="TextBox 79"/>
          <p:cNvSpPr txBox="1"/>
          <p:nvPr/>
        </p:nvSpPr>
        <p:spPr>
          <a:xfrm>
            <a:off x="533400" y="5576501"/>
            <a:ext cx="958596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pageHeader.Current</a:t>
            </a:r>
            <a:endParaRPr lang="en-US" sz="900" dirty="0"/>
          </a:p>
        </p:txBody>
      </p:sp>
      <p:sp>
        <p:nvSpPr>
          <p:cNvPr id="81" name="TextBox 80"/>
          <p:cNvSpPr txBox="1"/>
          <p:nvPr/>
        </p:nvSpPr>
        <p:spPr>
          <a:xfrm>
            <a:off x="533400" y="5728901"/>
            <a:ext cx="867225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pageHeader.Angle</a:t>
            </a:r>
            <a:endParaRPr lang="en-US" sz="900" dirty="0"/>
          </a:p>
        </p:txBody>
      </p:sp>
      <p:sp>
        <p:nvSpPr>
          <p:cNvPr id="82" name="TextBox 81"/>
          <p:cNvSpPr txBox="1"/>
          <p:nvPr/>
        </p:nvSpPr>
        <p:spPr>
          <a:xfrm>
            <a:off x="762000" y="565999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762000" y="5883831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1524000" y="4876800"/>
            <a:ext cx="1143000" cy="4572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noAutofit/>
          </a:bodyPr>
          <a:lstStyle/>
          <a:p>
            <a:r>
              <a:rPr lang="en-US" sz="600" dirty="0" smtClean="0">
                <a:solidFill>
                  <a:srgbClr val="92D050"/>
                </a:solidFill>
              </a:rPr>
              <a:t>origin of image center or offset for abscissa and ordinate axes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685800" y="6905622"/>
            <a:ext cx="2133600" cy="152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751696" y="6843323"/>
            <a:ext cx="908903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 smtClean="0"/>
              <a:t>pageHeader.object</a:t>
            </a:r>
            <a:r>
              <a:rPr lang="en-US" sz="800" dirty="0" smtClean="0"/>
              <a:t>(4)</a:t>
            </a:r>
            <a:endParaRPr lang="en-US" sz="800" dirty="0"/>
          </a:p>
        </p:txBody>
      </p:sp>
      <p:sp>
        <p:nvSpPr>
          <p:cNvPr id="90" name="Rectangle 89"/>
          <p:cNvSpPr/>
          <p:nvPr/>
        </p:nvSpPr>
        <p:spPr>
          <a:xfrm>
            <a:off x="685800" y="7162800"/>
            <a:ext cx="2133600" cy="152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/>
        </p:nvSpPr>
        <p:spPr>
          <a:xfrm>
            <a:off x="751696" y="7100501"/>
            <a:ext cx="908903" cy="123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800" dirty="0" err="1" smtClean="0"/>
              <a:t>pageHeader.object</a:t>
            </a:r>
            <a:r>
              <a:rPr lang="en-US" sz="800" dirty="0" smtClean="0"/>
              <a:t>(5)</a:t>
            </a:r>
            <a:endParaRPr lang="en-US" sz="800" dirty="0"/>
          </a:p>
        </p:txBody>
      </p:sp>
      <p:sp>
        <p:nvSpPr>
          <p:cNvPr id="92" name="TextBox 91"/>
          <p:cNvSpPr txBox="1"/>
          <p:nvPr/>
        </p:nvSpPr>
        <p:spPr>
          <a:xfrm>
            <a:off x="990600" y="710779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762000" y="6910393"/>
            <a:ext cx="2133600" cy="15240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r>
              <a:rPr lang="en-US" sz="600" dirty="0" smtClean="0">
                <a:solidFill>
                  <a:srgbClr val="92D050"/>
                </a:solidFill>
              </a:rPr>
              <a:t>Spectral Drift Header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62000" y="7172326"/>
            <a:ext cx="2133600" cy="15240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r>
              <a:rPr lang="en-US" sz="600" dirty="0" smtClean="0">
                <a:solidFill>
                  <a:srgbClr val="92D050"/>
                </a:solidFill>
              </a:rPr>
              <a:t>Spectral Data</a:t>
            </a:r>
          </a:p>
        </p:txBody>
      </p:sp>
      <p:cxnSp>
        <p:nvCxnSpPr>
          <p:cNvPr id="97" name="Straight Connector 96"/>
          <p:cNvCxnSpPr/>
          <p:nvPr/>
        </p:nvCxnSpPr>
        <p:spPr>
          <a:xfrm rot="5400000" flipH="1" flipV="1">
            <a:off x="2552700" y="7734300"/>
            <a:ext cx="20574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2743200" y="6705600"/>
            <a:ext cx="838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10800000">
            <a:off x="3276600" y="8761412"/>
            <a:ext cx="304800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V="1">
            <a:off x="2743200" y="6977057"/>
            <a:ext cx="1600200" cy="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2743200" y="7239000"/>
            <a:ext cx="1600200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343400" y="7149586"/>
            <a:ext cx="1064394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spectralDriftData</a:t>
            </a:r>
            <a:endParaRPr lang="en-US" sz="1200" dirty="0"/>
          </a:p>
        </p:txBody>
      </p:sp>
      <p:sp>
        <p:nvSpPr>
          <p:cNvPr id="112" name="TextBox 111"/>
          <p:cNvSpPr txBox="1"/>
          <p:nvPr/>
        </p:nvSpPr>
        <p:spPr>
          <a:xfrm>
            <a:off x="1859945" y="6662741"/>
            <a:ext cx="883255" cy="92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600" dirty="0" err="1" smtClean="0"/>
              <a:t>pageHeader.object</a:t>
            </a:r>
            <a:r>
              <a:rPr lang="en-US" sz="600" dirty="0" smtClean="0"/>
              <a:t>(</a:t>
            </a:r>
            <a:r>
              <a:rPr lang="en-US" sz="600" dirty="0"/>
              <a:t>1</a:t>
            </a:r>
            <a:r>
              <a:rPr lang="en-US" sz="600" dirty="0" smtClean="0"/>
              <a:t>).offset</a:t>
            </a:r>
            <a:endParaRPr lang="en-US" sz="6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859945" y="6934200"/>
            <a:ext cx="883255" cy="92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600" dirty="0" err="1" smtClean="0"/>
              <a:t>pageHeader.object</a:t>
            </a:r>
            <a:r>
              <a:rPr lang="en-US" sz="600" dirty="0" smtClean="0"/>
              <a:t>(4).offset</a:t>
            </a:r>
            <a:endParaRPr lang="en-US" sz="600" dirty="0"/>
          </a:p>
        </p:txBody>
      </p:sp>
      <p:sp>
        <p:nvSpPr>
          <p:cNvPr id="115" name="TextBox 114"/>
          <p:cNvSpPr txBox="1"/>
          <p:nvPr/>
        </p:nvSpPr>
        <p:spPr>
          <a:xfrm>
            <a:off x="762000" y="6643689"/>
            <a:ext cx="990600" cy="15240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r>
              <a:rPr lang="en-US" sz="600" dirty="0" smtClean="0">
                <a:solidFill>
                  <a:srgbClr val="92D050"/>
                </a:solidFill>
              </a:rPr>
              <a:t>String Data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859945" y="7191378"/>
            <a:ext cx="883255" cy="92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600" dirty="0" err="1" smtClean="0"/>
              <a:t>pageHeader.object</a:t>
            </a:r>
            <a:r>
              <a:rPr lang="en-US" sz="600" dirty="0" smtClean="0"/>
              <a:t>(5).offset</a:t>
            </a:r>
            <a:endParaRPr lang="en-US" sz="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990725" y="3801784"/>
            <a:ext cx="485775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/>
              <a:t>2*width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1990725" y="3068359"/>
            <a:ext cx="485775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/>
              <a:t>width + 1</a:t>
            </a:r>
            <a:endParaRPr lang="en-US" sz="800" dirty="0"/>
          </a:p>
        </p:txBody>
      </p:sp>
      <p:sp>
        <p:nvSpPr>
          <p:cNvPr id="50" name="TextBox 49"/>
          <p:cNvSpPr txBox="1"/>
          <p:nvPr/>
        </p:nvSpPr>
        <p:spPr>
          <a:xfrm>
            <a:off x="1628775" y="3801070"/>
            <a:ext cx="304800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/>
              <a:t>width</a:t>
            </a:r>
            <a:endParaRPr lang="en-US" sz="800" dirty="0"/>
          </a:p>
        </p:txBody>
      </p:sp>
      <p:sp>
        <p:nvSpPr>
          <p:cNvPr id="2" name="Rectangle 1"/>
          <p:cNvSpPr/>
          <p:nvPr/>
        </p:nvSpPr>
        <p:spPr>
          <a:xfrm>
            <a:off x="304800" y="228600"/>
            <a:ext cx="3733800" cy="144780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1905000"/>
            <a:ext cx="3733800" cy="213360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1752600"/>
            <a:ext cx="8908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dirty="0" err="1" smtClean="0"/>
              <a:t>pageData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76200"/>
            <a:ext cx="166757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dirty="0" err="1" smtClean="0"/>
              <a:t>pageHeader</a:t>
            </a:r>
            <a:r>
              <a:rPr lang="en-US" dirty="0" smtClean="0"/>
              <a:t> cont.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533400"/>
            <a:ext cx="2743200" cy="9906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9600" y="685800"/>
            <a:ext cx="2590800" cy="762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809625"/>
            <a:ext cx="2133600" cy="5619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895600" y="609600"/>
            <a:ext cx="152400" cy="152400"/>
            <a:chOff x="4229104" y="2476496"/>
            <a:chExt cx="152400" cy="152400"/>
          </a:xfrm>
        </p:grpSpPr>
        <p:sp>
          <p:nvSpPr>
            <p:cNvPr id="13" name="Oval 12"/>
            <p:cNvSpPr/>
            <p:nvPr/>
          </p:nvSpPr>
          <p:spPr>
            <a:xfrm>
              <a:off x="4229104" y="2476496"/>
              <a:ext cx="152400" cy="152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6200000" flipH="1">
              <a:off x="4267200" y="2514600"/>
              <a:ext cx="76200" cy="762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267200" y="2516188"/>
              <a:ext cx="76200" cy="746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762000" y="10287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3276600" y="608806"/>
            <a:ext cx="1066800" cy="79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5800" y="424934"/>
            <a:ext cx="1064394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spectralDriftData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343400" y="533400"/>
            <a:ext cx="1743811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pageHeader.object</a:t>
            </a:r>
            <a:r>
              <a:rPr lang="en-US" sz="1200" dirty="0" smtClean="0"/>
              <a:t>(5).offset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343400" y="304800"/>
            <a:ext cx="1176091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pageHeader.height</a:t>
            </a:r>
            <a:endParaRPr lang="en-US" sz="1200" dirty="0"/>
          </a:p>
        </p:txBody>
      </p:sp>
      <p:cxnSp>
        <p:nvCxnSpPr>
          <p:cNvPr id="24" name="Straight Connector 23"/>
          <p:cNvCxnSpPr>
            <a:endCxn id="23" idx="1"/>
          </p:cNvCxnSpPr>
          <p:nvPr/>
        </p:nvCxnSpPr>
        <p:spPr>
          <a:xfrm>
            <a:off x="2971800" y="381000"/>
            <a:ext cx="1371600" cy="16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2858294" y="4945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77115" y="912257"/>
            <a:ext cx="1040349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spectralDrift</a:t>
            </a:r>
            <a:r>
              <a:rPr lang="en-US" sz="900" dirty="0" smtClean="0"/>
              <a:t>(</a:t>
            </a:r>
            <a:r>
              <a:rPr lang="en-US" sz="900" dirty="0" err="1" smtClean="0"/>
              <a:t>i</a:t>
            </a:r>
            <a:r>
              <a:rPr lang="en-US" sz="900" dirty="0" smtClean="0"/>
              <a:t>).</a:t>
            </a:r>
            <a:r>
              <a:rPr lang="en-US" sz="900" dirty="0" err="1" smtClean="0"/>
              <a:t>Xcoord</a:t>
            </a:r>
            <a:endParaRPr lang="en-US" sz="900" dirty="0"/>
          </a:p>
        </p:txBody>
      </p:sp>
      <p:sp>
        <p:nvSpPr>
          <p:cNvPr id="28" name="TextBox 27"/>
          <p:cNvSpPr txBox="1"/>
          <p:nvPr/>
        </p:nvSpPr>
        <p:spPr>
          <a:xfrm>
            <a:off x="788451" y="1078558"/>
            <a:ext cx="1037143" cy="138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err="1" smtClean="0"/>
              <a:t>spectralDrift</a:t>
            </a:r>
            <a:r>
              <a:rPr lang="en-US" sz="900" dirty="0" smtClean="0"/>
              <a:t>(</a:t>
            </a:r>
            <a:r>
              <a:rPr lang="en-US" sz="900" dirty="0" err="1" smtClean="0"/>
              <a:t>i</a:t>
            </a:r>
            <a:r>
              <a:rPr lang="en-US" sz="900" dirty="0" smtClean="0"/>
              <a:t>).</a:t>
            </a:r>
            <a:r>
              <a:rPr lang="en-US" sz="900" dirty="0" err="1"/>
              <a:t>Y</a:t>
            </a:r>
            <a:r>
              <a:rPr lang="en-US" sz="900" dirty="0" err="1" smtClean="0"/>
              <a:t>coord</a:t>
            </a:r>
            <a:endParaRPr lang="en-US" sz="900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6477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343400" y="2209800"/>
            <a:ext cx="1459438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RHK.pageData</a:t>
            </a:r>
            <a:r>
              <a:rPr lang="en-US" sz="1200" dirty="0" smtClean="0"/>
              <a:t>(1).offset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1600200" y="2810470"/>
            <a:ext cx="2133600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1         .  .  .         </a:t>
            </a:r>
            <a:r>
              <a:rPr lang="en-US" sz="1200" dirty="0" err="1" smtClean="0"/>
              <a:t>pageHeader.height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381000" y="3039070"/>
            <a:ext cx="1133900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200" dirty="0" smtClean="0"/>
              <a:t>1</a:t>
            </a:r>
          </a:p>
          <a:p>
            <a:pPr algn="ctr"/>
            <a:r>
              <a:rPr lang="en-US" sz="1200" dirty="0" smtClean="0"/>
              <a:t>.</a:t>
            </a:r>
          </a:p>
          <a:p>
            <a:pPr algn="ctr"/>
            <a:r>
              <a:rPr lang="en-US" sz="1200" dirty="0" smtClean="0"/>
              <a:t>.</a:t>
            </a:r>
          </a:p>
          <a:p>
            <a:pPr algn="ctr"/>
            <a:r>
              <a:rPr lang="en-US" sz="1200" dirty="0"/>
              <a:t>.</a:t>
            </a:r>
          </a:p>
          <a:p>
            <a:pPr algn="ctr"/>
            <a:r>
              <a:rPr lang="en-US" sz="1200" dirty="0" err="1" smtClean="0"/>
              <a:t>pageHeader.width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628775" y="3068359"/>
            <a:ext cx="228600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/>
              <a:t>1</a:t>
            </a:r>
            <a:endParaRPr lang="en-US" sz="800" dirty="0"/>
          </a:p>
        </p:txBody>
      </p:sp>
      <p:sp>
        <p:nvSpPr>
          <p:cNvPr id="35" name="Rectangle 34"/>
          <p:cNvSpPr/>
          <p:nvPr/>
        </p:nvSpPr>
        <p:spPr>
          <a:xfrm>
            <a:off x="1600200" y="3039070"/>
            <a:ext cx="2133600" cy="9144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 rot="5400000">
            <a:off x="1562102" y="3458170"/>
            <a:ext cx="380998" cy="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1562895" y="3495476"/>
            <a:ext cx="7620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2047082" y="3495476"/>
            <a:ext cx="7620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>
            <a:off x="2000249" y="3458168"/>
            <a:ext cx="380998" cy="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2743200" y="3420070"/>
            <a:ext cx="350519" cy="45719"/>
            <a:chOff x="2895600" y="3048000"/>
            <a:chExt cx="350519" cy="45719"/>
          </a:xfrm>
        </p:grpSpPr>
        <p:sp>
          <p:nvSpPr>
            <p:cNvPr id="56" name="Oval 55"/>
            <p:cNvSpPr/>
            <p:nvPr/>
          </p:nvSpPr>
          <p:spPr>
            <a:xfrm>
              <a:off x="2895600" y="304800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3048000" y="304800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3200400" y="304800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0" name="Straight Connector 59"/>
          <p:cNvCxnSpPr/>
          <p:nvPr/>
        </p:nvCxnSpPr>
        <p:spPr>
          <a:xfrm rot="5400000">
            <a:off x="2971006" y="3495476"/>
            <a:ext cx="7620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33400" y="2209800"/>
            <a:ext cx="3048000" cy="5334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09600" y="2362200"/>
            <a:ext cx="2895600" cy="3048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Arrow Connector 69"/>
          <p:cNvCxnSpPr/>
          <p:nvPr/>
        </p:nvCxnSpPr>
        <p:spPr>
          <a:xfrm rot="10800000">
            <a:off x="3581400" y="2286000"/>
            <a:ext cx="762000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85800" y="2101334"/>
            <a:ext cx="1064394" cy="1846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 smtClean="0"/>
              <a:t>spectralDriftData</a:t>
            </a:r>
            <a:endParaRPr lang="en-US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712250" y="2438400"/>
            <a:ext cx="2716749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err="1" smtClean="0"/>
              <a:t>spectralData</a:t>
            </a:r>
            <a:r>
              <a:rPr lang="en-US" sz="1000" dirty="0" smtClean="0"/>
              <a:t>[</a:t>
            </a:r>
            <a:r>
              <a:rPr lang="en-US" sz="1000" dirty="0" err="1" smtClean="0"/>
              <a:t>pageHeader.width,pageHeader.height</a:t>
            </a:r>
            <a:r>
              <a:rPr lang="en-US" sz="1000" dirty="0"/>
              <a:t>]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2870</TotalTime>
  <Words>333</Words>
  <Application>Microsoft Office PowerPoint</Application>
  <PresentationFormat>A4 Paper (210x297 mm)</PresentationFormat>
  <Paragraphs>139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Huygens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Kelly</dc:creator>
  <cp:lastModifiedBy>Kelly</cp:lastModifiedBy>
  <cp:revision>60</cp:revision>
  <dcterms:created xsi:type="dcterms:W3CDTF">2009-04-27T16:14:49Z</dcterms:created>
  <dcterms:modified xsi:type="dcterms:W3CDTF">2009-04-29T16:05:03Z</dcterms:modified>
</cp:coreProperties>
</file>